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1A7B1DB-B68B-4A45-8A6C-B68D9746811A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FD4EC6-BDFC-4FA7-B7FB-3C6CB89257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6632"/>
            <a:ext cx="7642851" cy="1728192"/>
          </a:xfrm>
        </p:spPr>
        <p:txBody>
          <a:bodyPr/>
          <a:lstStyle/>
          <a:p>
            <a:r>
              <a:rPr lang="ru-RU" sz="5400" dirty="0" smtClean="0"/>
              <a:t>Сеньор Помидор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241623"/>
            <a:ext cx="5544616" cy="42353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1624"/>
            <a:ext cx="6048672" cy="42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5"/>
            <a:ext cx="5338936" cy="370058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19912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Когда рассада окрепнет и станет большая, мы высаживаем ее на огород</a:t>
            </a:r>
            <a:endParaRPr lang="ru-RU" sz="32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u="sng" dirty="0"/>
              <a:t>Какие условия необходимы для роста </a:t>
            </a:r>
            <a:r>
              <a:rPr lang="ru-RU" sz="2000" u="sng" dirty="0" smtClean="0"/>
              <a:t>растений</a:t>
            </a:r>
            <a:r>
              <a:rPr lang="ru-RU" sz="2000" u="sng" dirty="0"/>
              <a:t>?</a:t>
            </a:r>
            <a:br>
              <a:rPr lang="ru-RU" sz="2000" u="sng" dirty="0"/>
            </a:br>
            <a:r>
              <a:rPr lang="ru-RU" sz="2000" u="sng" dirty="0"/>
              <a:t/>
            </a:r>
            <a:br>
              <a:rPr lang="ru-RU" sz="2000" u="sng" dirty="0"/>
            </a:br>
            <a:r>
              <a:rPr lang="ru-RU" sz="2000" u="sng" dirty="0" smtClean="0"/>
              <a:t> </a:t>
            </a:r>
            <a:r>
              <a:rPr lang="ru-RU" sz="2000" u="sng" dirty="0"/>
              <a:t>Тепло</a:t>
            </a:r>
            <a:r>
              <a:rPr lang="ru-RU" sz="2000" u="sng" dirty="0" smtClean="0"/>
              <a:t>, свет, </a:t>
            </a:r>
            <a:r>
              <a:rPr lang="ru-RU" sz="2000" u="sng" dirty="0"/>
              <a:t>вода, воздух, земля, желание человека ухаживать растениями.</a:t>
            </a:r>
          </a:p>
        </p:txBody>
      </p:sp>
    </p:spTree>
    <p:extLst>
      <p:ext uri="{BB962C8B-B14F-4D97-AF65-F5344CB8AC3E}">
        <p14:creationId xmlns:p14="http://schemas.microsoft.com/office/powerpoint/2010/main" val="3054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3501008"/>
            <a:ext cx="7190184" cy="3168352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Здравствуйте, я Сеньор Помидор. Хочу вам рассказать как я прибыл к вам из страны, которая называется Мексика, где всегда тепло, греет солнце и никогда не бывает зимы. Мексика находится очень далеко. Там живет весёлый и трудолюбивый народ. Они выращивают различные фрукты: лимоны, апельсины, ананасы. И овощи, среди которых и я ваш любимый помидор. Очень, очень давно помидоры выращивали, как комнатное растение. </a:t>
            </a:r>
            <a:r>
              <a:rPr lang="ru-RU" sz="1800" dirty="0" smtClean="0"/>
              <a:t> </a:t>
            </a:r>
            <a:r>
              <a:rPr lang="ru-RU" sz="1800" dirty="0"/>
              <a:t>А </a:t>
            </a:r>
            <a:r>
              <a:rPr lang="ru-RU" sz="1800" dirty="0" smtClean="0"/>
              <a:t> </a:t>
            </a:r>
            <a:r>
              <a:rPr lang="ru-RU" sz="1800" dirty="0"/>
              <a:t>к </a:t>
            </a:r>
            <a:r>
              <a:rPr lang="ru-RU" sz="1800" dirty="0" smtClean="0"/>
              <a:t>нам впервые </a:t>
            </a:r>
            <a:r>
              <a:rPr lang="ru-RU" sz="1800" dirty="0" smtClean="0"/>
              <a:t>их привез </a:t>
            </a:r>
            <a:r>
              <a:rPr lang="ru-RU" sz="1800" dirty="0" smtClean="0"/>
              <a:t>Пётр Первый (царь) 180 </a:t>
            </a:r>
            <a:r>
              <a:rPr lang="ru-RU" sz="1800" dirty="0"/>
              <a:t>лет назад.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5"/>
            <a:ext cx="4392488" cy="24777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7049"/>
            <a:ext cx="2592288" cy="3303389"/>
          </a:xfrm>
        </p:spPr>
      </p:pic>
    </p:spTree>
    <p:extLst>
      <p:ext uri="{BB962C8B-B14F-4D97-AF65-F5344CB8AC3E}">
        <p14:creationId xmlns:p14="http://schemas.microsoft.com/office/powerpoint/2010/main" val="3009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2700218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Помидоры не использовали для еды, а служил помидор для украшения жилища. Придворные дамы украшали свои платья и шляпки цветами и плодами помидор. Называли раньше помидор не овощем, а ягодой. Вот уже много лет знают, что красные помидоры очень вкусные и полезные т. к. они содержат витамины А, С, которые нужны вашему организму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5"/>
            <a:ext cx="3960439" cy="30243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66802"/>
            <a:ext cx="4032448" cy="3482478"/>
          </a:xfrm>
        </p:spPr>
      </p:pic>
    </p:spTree>
    <p:extLst>
      <p:ext uri="{BB962C8B-B14F-4D97-AF65-F5344CB8AC3E}">
        <p14:creationId xmlns:p14="http://schemas.microsoft.com/office/powerpoint/2010/main" val="94903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u="sng" dirty="0" smtClean="0"/>
              <a:t>Этапы получения рассады томатов</a:t>
            </a:r>
            <a:endParaRPr lang="ru-RU" sz="32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2204865"/>
            <a:ext cx="3024336" cy="2592288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Контейнер для рассады заполняем почвой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824535" cy="3744415"/>
          </a:xfrm>
        </p:spPr>
      </p:pic>
    </p:spTree>
    <p:extLst>
      <p:ext uri="{BB962C8B-B14F-4D97-AF65-F5344CB8AC3E}">
        <p14:creationId xmlns:p14="http://schemas.microsoft.com/office/powerpoint/2010/main" val="36271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Почву необходимо хорошо увлажнить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6256"/>
            <a:ext cx="7620000" cy="4286250"/>
          </a:xfrm>
        </p:spPr>
      </p:pic>
    </p:spTree>
    <p:extLst>
      <p:ext uri="{BB962C8B-B14F-4D97-AF65-F5344CB8AC3E}">
        <p14:creationId xmlns:p14="http://schemas.microsoft.com/office/powerpoint/2010/main" val="36738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696744" cy="1371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почве делаем углубление и помещаем в него семена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95" y="1752600"/>
            <a:ext cx="6626610" cy="4373563"/>
          </a:xfrm>
        </p:spPr>
      </p:pic>
    </p:spTree>
    <p:extLst>
      <p:ext uri="{BB962C8B-B14F-4D97-AF65-F5344CB8AC3E}">
        <p14:creationId xmlns:p14="http://schemas.microsoft.com/office/powerpoint/2010/main" val="21955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52718"/>
            <a:ext cx="7416824" cy="1371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Сверху семена присыпаем землей. Контейнер с рассадой накрываем пленкой и помещаем на окно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55692"/>
            <a:ext cx="4104456" cy="25854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348881"/>
            <a:ext cx="3960439" cy="2594624"/>
          </a:xfrm>
        </p:spPr>
      </p:pic>
    </p:spTree>
    <p:extLst>
      <p:ext uri="{BB962C8B-B14F-4D97-AF65-F5344CB8AC3E}">
        <p14:creationId xmlns:p14="http://schemas.microsoft.com/office/powerpoint/2010/main" val="13998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371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Когда появятся ростки, пленку убираем, а почву, по мере высыхания, увлажняем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772816"/>
            <a:ext cx="3888431" cy="33843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744416" cy="3371651"/>
          </a:xfrm>
        </p:spPr>
      </p:pic>
    </p:spTree>
    <p:extLst>
      <p:ext uri="{BB962C8B-B14F-4D97-AF65-F5344CB8AC3E}">
        <p14:creationId xmlns:p14="http://schemas.microsoft.com/office/powerpoint/2010/main" val="9350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3970784" cy="6012586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Когда рассада подрастет, ей станет тесно в ящике. Ее необходимо рассадить </a:t>
            </a:r>
            <a:r>
              <a:rPr lang="ru-RU" sz="2200" dirty="0"/>
              <a:t>«пикировать». </a:t>
            </a:r>
            <a:r>
              <a:rPr lang="ru-RU" sz="2200" dirty="0" smtClean="0"/>
              <a:t> </a:t>
            </a:r>
            <a:r>
              <a:rPr lang="ru-RU" sz="2200" dirty="0"/>
              <a:t>как правильно их </a:t>
            </a:r>
            <a:r>
              <a:rPr lang="ru-RU" sz="2200" dirty="0" smtClean="0"/>
              <a:t>рассадить? Сначала  </a:t>
            </a:r>
            <a:r>
              <a:rPr lang="ru-RU" sz="2200" dirty="0"/>
              <a:t>хорошо </a:t>
            </a:r>
            <a:r>
              <a:rPr lang="ru-RU" sz="2200" dirty="0" smtClean="0"/>
              <a:t>проливаем </a:t>
            </a:r>
            <a:r>
              <a:rPr lang="ru-RU" sz="2200" dirty="0"/>
              <a:t>помидоры в ящике, чтобы легко вытащить росточек с корнем. В стаканчике с землей </a:t>
            </a:r>
            <a:r>
              <a:rPr lang="ru-RU" sz="2200" dirty="0" smtClean="0"/>
              <a:t>сделаем </a:t>
            </a:r>
            <a:r>
              <a:rPr lang="ru-RU" sz="2200" dirty="0"/>
              <a:t>палочкой небольшое углубление и </a:t>
            </a:r>
            <a:r>
              <a:rPr lang="ru-RU" sz="2200" dirty="0" smtClean="0"/>
              <a:t>опускаем </a:t>
            </a:r>
            <a:r>
              <a:rPr lang="ru-RU" sz="2200" dirty="0"/>
              <a:t>туда росток помидора. </a:t>
            </a:r>
            <a:r>
              <a:rPr lang="ru-RU" sz="2200" dirty="0" smtClean="0"/>
              <a:t>Присыпаем </a:t>
            </a:r>
            <a:r>
              <a:rPr lang="ru-RU" sz="2200" dirty="0"/>
              <a:t>слегка землей, </a:t>
            </a:r>
            <a:r>
              <a:rPr lang="ru-RU" sz="2200" dirty="0" smtClean="0"/>
              <a:t>поливаем </a:t>
            </a:r>
            <a:r>
              <a:rPr lang="ru-RU" sz="1800" dirty="0"/>
              <a:t>водой.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28800"/>
            <a:ext cx="4536503" cy="4497363"/>
          </a:xfrm>
        </p:spPr>
      </p:pic>
    </p:spTree>
    <p:extLst>
      <p:ext uri="{BB962C8B-B14F-4D97-AF65-F5344CB8AC3E}">
        <p14:creationId xmlns:p14="http://schemas.microsoft.com/office/powerpoint/2010/main" val="40793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538</TotalTime>
  <Words>285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Сеньор Помидор</vt:lpstr>
      <vt:lpstr>Здравствуйте, я Сеньор Помидор. Хочу вам рассказать как я прибыл к вам из страны, которая называется Мексика, где всегда тепло, греет солнце и никогда не бывает зимы. Мексика находится очень далеко. Там живет весёлый и трудолюбивый народ. Они выращивают различные фрукты: лимоны, апельсины, ананасы. И овощи, среди которых и я ваш любимый помидор. Очень, очень давно помидоры выращивали, как комнатное растение.  А  к нам впервые их привез Пётр Первый (царь) 180 лет назад.  </vt:lpstr>
      <vt:lpstr>Помидоры не использовали для еды, а служил помидор для украшения жилища. Придворные дамы украшали свои платья и шляпки цветами и плодами помидор. Называли раньше помидор не овощем, а ягодой. Вот уже много лет знают, что красные помидоры очень вкусные и полезные т. к. они содержат витамины А, С, которые нужны вашему организму.</vt:lpstr>
      <vt:lpstr>Этапы получения рассады томатов</vt:lpstr>
      <vt:lpstr>Почву необходимо хорошо увлажнить</vt:lpstr>
      <vt:lpstr>В почве делаем углубление и помещаем в него семена</vt:lpstr>
      <vt:lpstr>Сверху семена присыпаем землей. Контейнер с рассадой накрываем пленкой и помещаем на окно</vt:lpstr>
      <vt:lpstr>Когда появятся ростки, пленку убираем, а почву, по мере высыхания, увлажняем</vt:lpstr>
      <vt:lpstr>Когда рассада подрастет, ей станет тесно в ящике. Ее необходимо рассадить «пикировать».  как правильно их рассадить? Сначала  хорошо проливаем помидоры в ящике, чтобы легко вытащить росточек с корнем. В стаканчике с землей сделаем палочкой небольшое углубление и опускаем туда росток помидора. Присыпаем слегка землей, поливаем водой.</vt:lpstr>
      <vt:lpstr> Какие условия необходимы для роста растений?   Тепло, свет, вода, воздух, земля, желание человека ухаживать растениями.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Сеньор Помидор</dc:title>
  <dc:creator>Пользователь Windows</dc:creator>
  <cp:lastModifiedBy>Пользователь Windows</cp:lastModifiedBy>
  <cp:revision>17</cp:revision>
  <dcterms:created xsi:type="dcterms:W3CDTF">2020-04-27T12:43:33Z</dcterms:created>
  <dcterms:modified xsi:type="dcterms:W3CDTF">2020-04-29T12:07:46Z</dcterms:modified>
</cp:coreProperties>
</file>