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6" r:id="rId2"/>
    <p:sldMasterId id="2147483780" r:id="rId3"/>
  </p:sldMasterIdLst>
  <p:sldIdLst>
    <p:sldId id="256" r:id="rId4"/>
    <p:sldId id="257" r:id="rId5"/>
    <p:sldId id="258" r:id="rId6"/>
    <p:sldId id="283" r:id="rId7"/>
    <p:sldId id="288" r:id="rId8"/>
    <p:sldId id="260" r:id="rId9"/>
    <p:sldId id="2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4" r:id="rId23"/>
    <p:sldId id="290" r:id="rId24"/>
    <p:sldId id="289" r:id="rId25"/>
    <p:sldId id="277" r:id="rId26"/>
    <p:sldId id="284" r:id="rId27"/>
    <p:sldId id="287" r:id="rId28"/>
    <p:sldId id="280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984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011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876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130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140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740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2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819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226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759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28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933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5500702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сказку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3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артинки\13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32656"/>
            <a:ext cx="3243808" cy="3089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 shop\Desktop\Н.В\для-трик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57" y="332656"/>
            <a:ext cx="3367658" cy="2744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ns shop\Desktop\Н.В\исичка-со-скалочко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4" y="3421998"/>
            <a:ext cx="2768480" cy="323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ns shop\Desktop\Н.В\002472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37" y="3642772"/>
            <a:ext cx="3674178" cy="2669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28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0024" y="917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300" y="142852"/>
            <a:ext cx="9063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«Помогите! Нас хочет съесть серый волк!</a:t>
            </a:r>
            <a:r>
              <a:rPr lang="ru-RU" b="1" dirty="0" smtClean="0">
                <a:latin typeface="Comic Sans MS" panose="030F0702030302020204" pitchFamily="66" charset="0"/>
              </a:rPr>
              <a:t>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E:\Картинки\volk_i_semero_kozlyat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" y="924566"/>
            <a:ext cx="3613858" cy="4730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0364" y="5572140"/>
            <a:ext cx="59650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«Помогите, я разбила яйцо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 – не простое, а золотое!»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 descr="E:\Картинки\ryaba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101770"/>
            <a:ext cx="4132894" cy="427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09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7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«</a:t>
            </a:r>
            <a:r>
              <a:rPr lang="ru-RU" sz="3200" b="1" dirty="0" smtClean="0">
                <a:latin typeface="Comic Sans MS" pitchFamily="66" charset="0"/>
              </a:rPr>
              <a:t>Помогите! Я сломал домик зверей!»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857892"/>
            <a:ext cx="836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latin typeface="Comic Sans MS" panose="030F0702030302020204" pitchFamily="66" charset="0"/>
              </a:rPr>
              <a:t>Помогите! Я превратился в козлёнка</a:t>
            </a:r>
            <a:r>
              <a:rPr lang="ru-RU" sz="3200" dirty="0" smtClean="0"/>
              <a:t>!»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428736"/>
            <a:ext cx="3017007" cy="396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428736"/>
            <a:ext cx="283845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924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6030" y="214290"/>
            <a:ext cx="9240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latin typeface="Comic Sans MS" panose="030F0702030302020204" pitchFamily="66" charset="0"/>
              </a:rPr>
              <a:t>Помогите! За мной гонятся  три медведя!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7905" y="6084004"/>
            <a:ext cx="790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latin typeface="Comic Sans MS" panose="030F0702030302020204" pitchFamily="66" charset="0"/>
              </a:rPr>
              <a:t>Помогите! У меня оторвался хвост!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28184"/>
            <a:ext cx="4235195" cy="34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8" y="908720"/>
            <a:ext cx="4197935" cy="314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965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326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latin typeface="Comic Sans MS" panose="030F0702030302020204" pitchFamily="66" charset="0"/>
              </a:rPr>
              <a:t>Помогите! Я заблудилась в лесу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402837"/>
            <a:ext cx="3357586" cy="396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929330"/>
            <a:ext cx="779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latin typeface="Comic Sans MS" panose="030F0702030302020204" pitchFamily="66" charset="0"/>
              </a:rPr>
              <a:t>Помогите! Моего братца утащили!»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428736"/>
            <a:ext cx="3040577" cy="411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77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085184"/>
            <a:ext cx="6099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Спасибо!!!</a:t>
            </a:r>
            <a:endParaRPr lang="ru-RU" sz="9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29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60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Физкультминутка</a:t>
            </a:r>
            <a:endParaRPr lang="ru-RU" sz="6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40" y="2141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214554"/>
            <a:ext cx="751359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Мышка быстренько бежала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Мышка хвостиком виляла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Ой, яичко уронила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Посмотрите-ка, разбила</a:t>
            </a:r>
            <a:endParaRPr lang="ru-RU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2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660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Физкультминутка</a:t>
            </a:r>
            <a:endParaRPr lang="ru-RU" sz="6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08" y="2214554"/>
            <a:ext cx="89530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Вот мы ее посадили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водой полили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Вырастала репка, хороша и крепка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 теперь ее потянем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из репы кашу сварим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будем мы от репки здоровые и крепкие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4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8061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Хвост пушистый,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Мех золотистый,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В лесу живет,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В деревне кур крадет…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4786322"/>
            <a:ext cx="4451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Кто зимой холодной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Бродит в лесу злой,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Голодный…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85786" y="2357430"/>
            <a:ext cx="2542309" cy="432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43570" y="214290"/>
            <a:ext cx="3024336" cy="426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36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40334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Маленький рост,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Длинный хвост,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Серенькая шубка,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Остренькие зубки…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282" y="3000372"/>
            <a:ext cx="2821098" cy="329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9062" y="4286256"/>
            <a:ext cx="60949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Наш зверек живет в тревоге,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От беды уносит ноги.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Ну-ка быстро отгадай-ка,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Как зверек зовется?...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5643570" y="357166"/>
            <a:ext cx="2395240" cy="386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861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im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8"/>
            <a:ext cx="9144000" cy="6867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91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61414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Кто большой и косолапый,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Мед достал из бочки лапой.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Скушал сладость и реветь.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А зовут его?...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86380" y="1714488"/>
            <a:ext cx="2654850" cy="483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4572008"/>
            <a:ext cx="41312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Скачет по болоту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Зеленая квакушка.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Зелененькие ножки</a:t>
            </a: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Зовут меня…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85786" y="2214554"/>
            <a:ext cx="2808312" cy="254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926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eOU7ASUoQ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428604"/>
            <a:ext cx="2143140" cy="206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eOU7ASUoQ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43306" y="428604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eOU7ASUoQ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2714620"/>
            <a:ext cx="2120888" cy="335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eOU7ASUoQ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28860" y="2714620"/>
            <a:ext cx="1928826" cy="342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eOU7ASUoQ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500562" y="2714620"/>
            <a:ext cx="1928826" cy="349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eOU7ASUoQ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715140" y="857232"/>
            <a:ext cx="2120888" cy="435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5617256_post17643012608105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285727"/>
            <a:ext cx="6858048" cy="621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65130"/>
            <a:ext cx="7518201" cy="549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47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66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r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401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58165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30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785794"/>
            <a:ext cx="4763160" cy="47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5429264"/>
            <a:ext cx="5828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 встречи!!!</a:t>
            </a:r>
            <a:endParaRPr lang="ru-RU" sz="7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2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s shop\Desktop\Н.В\vkontakte_graffiti_den_rozhdeniya_2_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92888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56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35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960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500174"/>
            <a:ext cx="8358246" cy="371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 shop\Desktop\Н.В\179608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41" y="3212976"/>
            <a:ext cx="3666932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87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47" y="209811"/>
            <a:ext cx="6480720" cy="630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39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032" y="1565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49163" y="1493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41247" y="133117"/>
            <a:ext cx="50866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Хитрая плутовка,</a:t>
            </a:r>
          </a:p>
          <a:p>
            <a:r>
              <a:rPr lang="ru-RU" sz="3200" dirty="0" smtClean="0">
                <a:latin typeface="Comic Sans MS" panose="030F0702030302020204" pitchFamily="66" charset="0"/>
              </a:rPr>
              <a:t>Рыжая головка,</a:t>
            </a:r>
          </a:p>
          <a:p>
            <a:r>
              <a:rPr lang="ru-RU" sz="3200" dirty="0" smtClean="0">
                <a:latin typeface="Comic Sans MS" panose="030F0702030302020204" pitchFamily="66" charset="0"/>
              </a:rPr>
              <a:t>Хвост пушистый – краса!</a:t>
            </a:r>
          </a:p>
          <a:p>
            <a:r>
              <a:rPr lang="ru-RU" sz="3200" dirty="0" smtClean="0">
                <a:latin typeface="Comic Sans MS" panose="030F0702030302020204" pitchFamily="66" charset="0"/>
              </a:rPr>
              <a:t>А зовут ее …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28" y="2386918"/>
            <a:ext cx="4659298" cy="4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898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ЛГОРИТМЫ\G5D7Nh9GeK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0"/>
            <a:ext cx="9144000" cy="6942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96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442</TotalTime>
  <Words>227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Воздушный поток</vt:lpstr>
      <vt:lpstr>Бумажная</vt:lpstr>
      <vt:lpstr>Тема Office</vt:lpstr>
      <vt:lpstr>Путешествие в сказку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Dns shop</dc:creator>
  <cp:lastModifiedBy>Admin</cp:lastModifiedBy>
  <cp:revision>43</cp:revision>
  <dcterms:created xsi:type="dcterms:W3CDTF">2014-10-22T10:16:01Z</dcterms:created>
  <dcterms:modified xsi:type="dcterms:W3CDTF">2015-03-12T11:48:00Z</dcterms:modified>
</cp:coreProperties>
</file>