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7" r:id="rId7"/>
    <p:sldId id="266" r:id="rId8"/>
    <p:sldId id="265" r:id="rId9"/>
    <p:sldId id="269" r:id="rId10"/>
    <p:sldId id="270" r:id="rId11"/>
    <p:sldId id="271" r:id="rId12"/>
    <p:sldId id="261" r:id="rId13"/>
    <p:sldId id="268" r:id="rId14"/>
    <p:sldId id="272" r:id="rId15"/>
    <p:sldId id="26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спитатель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600200"/>
            <a:ext cx="882520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МБДОУ «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Подвязьевский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детский сад»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«Великой Победе посвящается…»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5334000"/>
            <a:ext cx="6629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заведующей по воспитательной и методической работе МБДОУ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Подвязьевский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детский сад»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Ерина Ирина Владимировна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Подвязье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май 2015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оспитатель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95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81000"/>
            <a:ext cx="3885333" cy="29718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62400" y="3810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Стихотворение  Д. Крик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«Как тяжело, когда идет война»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1" y="5943600"/>
            <a:ext cx="4800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Стихотворение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«Поздравление дедушке к 9 мая» 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IMG_96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2590800"/>
            <a:ext cx="4114800" cy="3342551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оспитатель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96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381000"/>
            <a:ext cx="6750838" cy="473808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86200" y="5410200"/>
            <a:ext cx="4100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Гимнастический танец с лентами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оспитатель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DSC_01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55464"/>
            <a:ext cx="7315200" cy="4863829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038600" y="5410200"/>
            <a:ext cx="2577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Песня «О той весне»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спитатель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DSC_01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81000"/>
            <a:ext cx="5386426" cy="35814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62400" y="3962400"/>
            <a:ext cx="4191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Войны я не видел, но знаю,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трудно народу пришлось,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голод, и холод, и ужас –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Всё им испытать довелось. 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Пусть мирно живут на планете,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Пусть дети не знают войны,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Пусть яркое солнышко светит!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дружной семьёй быть должны!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оспитатель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81400" y="6096000"/>
            <a:ext cx="5384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Танец «Российскому флагу посвящается» 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9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81000"/>
            <a:ext cx="4165600" cy="31242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96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2841" y="2438400"/>
            <a:ext cx="4980159" cy="367155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оспитатель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DSC_01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227510" y="1335090"/>
            <a:ext cx="5239471" cy="3483691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96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81000"/>
            <a:ext cx="3759200" cy="28194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52600" y="3429000"/>
            <a:ext cx="3276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Вспомним гордо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Погибших солдат в борьбе,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Наш долг - не забывать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Никогда о войне!</a:t>
            </a:r>
          </a:p>
          <a:p>
            <a:r>
              <a:rPr lang="en-US" dirty="0" smtClean="0"/>
              <a:t>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57912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Минута молчания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оспитатель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96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04800"/>
            <a:ext cx="4572000" cy="34290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96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2895600"/>
            <a:ext cx="5091853" cy="356665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81600" y="1143000"/>
            <a:ext cx="3032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Песня «Сегодня салют!»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оспитатель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2057400"/>
            <a:ext cx="88391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Помним и гордимся!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оспитатель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95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609600"/>
            <a:ext cx="5772326" cy="4832437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352801" y="56388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Стихотворение А.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Барто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«Глаза девчонки семилетней» 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оспитатель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DSC_01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1" y="381000"/>
            <a:ext cx="3505200" cy="233058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_01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81000"/>
            <a:ext cx="3884372" cy="258269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_01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2590800"/>
            <a:ext cx="3925214" cy="260985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_01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3429000"/>
            <a:ext cx="3896563" cy="25908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429000" y="6172200"/>
            <a:ext cx="2062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Танец «Закаты»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спитатель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DSC_01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457200"/>
            <a:ext cx="5791200" cy="3850532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352800" y="4267200"/>
            <a:ext cx="46642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здесь не потому, что дата,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злой осколок, память жжёт в груди. 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могиле неизвестного солдата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 в праздники и в будни приходи. 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 защитил тебя на поле боя, 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Упал, ни шагу не ступив назад, 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имя есть у этого героя – 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Великой Армии простой солдат.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оспитатель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95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381000"/>
            <a:ext cx="7315200" cy="502111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352800" y="5791200"/>
            <a:ext cx="3140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Песня «Бравые солдаты»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спитатель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DSC_01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1000"/>
            <a:ext cx="4584193" cy="30480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SC_01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3581400"/>
            <a:ext cx="4342790" cy="288749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05400" y="762000"/>
            <a:ext cx="4038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«Мама, я мечтаю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стать солдатом!»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спитатель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DSC_01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381000"/>
            <a:ext cx="7239000" cy="481316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62400" y="5562600"/>
            <a:ext cx="2725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Танец «Рота подъем!»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спитатель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DSC_01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799" y="381000"/>
            <a:ext cx="6876289" cy="45720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429000" y="5334000"/>
            <a:ext cx="2207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Песня «Катюша»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спитатель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95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81000"/>
            <a:ext cx="4404919" cy="32004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95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3352800"/>
            <a:ext cx="4648200" cy="293632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10200" y="13716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Танец «Гармонь»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180</Words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Воспитатель</dc:creator>
  <cp:lastModifiedBy>Воспитатель</cp:lastModifiedBy>
  <cp:revision>9</cp:revision>
  <dcterms:created xsi:type="dcterms:W3CDTF">2015-05-17T16:02:08Z</dcterms:created>
  <dcterms:modified xsi:type="dcterms:W3CDTF">2015-05-20T11:39:11Z</dcterms:modified>
</cp:coreProperties>
</file>