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411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Кругла, рассыпчата, бела,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полей она на стол пришла.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подсоли ее немножко,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правда вкусная …</a:t>
            </a:r>
          </a:p>
          <a:p>
            <a:endParaRPr lang="ru-RU" dirty="0"/>
          </a:p>
        </p:txBody>
      </p:sp>
      <p:pic>
        <p:nvPicPr>
          <p:cNvPr id="3" name="Рисунок 2" descr="10767724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305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724400" cy="3543300"/>
          </a:xfrm>
          <a:prstGeom prst="rect">
            <a:avLst/>
          </a:prstGeom>
        </p:spPr>
      </p:pic>
      <p:pic>
        <p:nvPicPr>
          <p:cNvPr id="6" name="Рисунок 5" descr="IMG_9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12420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0b03109ef4478281fe22ec9fd8f0e1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51"/>
            <a:ext cx="4610100" cy="34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2400"/>
            <a:ext cx="4316002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73463"/>
            <a:ext cx="426501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3463"/>
            <a:ext cx="437938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268538" y="263683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d57d_3817e76e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4572000" cy="61472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1e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olodoi-kartofel-rastet-na-gryadke-0004125928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05800" cy="622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5_1353925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0050"/>
            <a:ext cx="8102600" cy="607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22180109-e3fd7bb637026ba45fc1c6f507bb83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19100"/>
            <a:ext cx="8255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c3cb356fcef32375a4d3645b1377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933700"/>
            <a:ext cx="4762500" cy="3571875"/>
          </a:xfrm>
          <a:prstGeom prst="rect">
            <a:avLst/>
          </a:prstGeom>
        </p:spPr>
      </p:pic>
      <p:pic>
        <p:nvPicPr>
          <p:cNvPr id="3" name="Рисунок 2" descr="samohodniy-kartofeleuborochniy-kombayn-avr-pu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5143500" cy="3429000"/>
          </a:xfrm>
          <a:prstGeom prst="rect">
            <a:avLst/>
          </a:prstGeom>
        </p:spPr>
      </p:pic>
      <p:pic>
        <p:nvPicPr>
          <p:cNvPr id="4" name="Рисунок 3" descr="9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2905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457200"/>
            <a:ext cx="8290560" cy="6019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22</Words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</dc:creator>
  <cp:lastModifiedBy>Воспитатель</cp:lastModifiedBy>
  <cp:revision>10</cp:revision>
  <dcterms:created xsi:type="dcterms:W3CDTF">2015-04-28T09:30:34Z</dcterms:created>
  <dcterms:modified xsi:type="dcterms:W3CDTF">2015-04-28T11:53:28Z</dcterms:modified>
</cp:coreProperties>
</file>